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4" r:id="rId4"/>
    <p:sldId id="263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3" d="100"/>
          <a:sy n="93" d="100"/>
        </p:scale>
        <p:origin x="1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4485-83A7-4EFB-A39D-ECA07940A2E0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4EC3-98E5-4B86-9D46-9EF22BF9F7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8030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4485-83A7-4EFB-A39D-ECA07940A2E0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4EC3-98E5-4B86-9D46-9EF22BF9F7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5199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4485-83A7-4EFB-A39D-ECA07940A2E0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4EC3-98E5-4B86-9D46-9EF22BF9F7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4242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4485-83A7-4EFB-A39D-ECA07940A2E0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4EC3-98E5-4B86-9D46-9EF22BF9F7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4591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4485-83A7-4EFB-A39D-ECA07940A2E0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4EC3-98E5-4B86-9D46-9EF22BF9F7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6205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4485-83A7-4EFB-A39D-ECA07940A2E0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4EC3-98E5-4B86-9D46-9EF22BF9F7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5404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4485-83A7-4EFB-A39D-ECA07940A2E0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4EC3-98E5-4B86-9D46-9EF22BF9F7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6911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4485-83A7-4EFB-A39D-ECA07940A2E0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4EC3-98E5-4B86-9D46-9EF22BF9F7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6444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4485-83A7-4EFB-A39D-ECA07940A2E0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4EC3-98E5-4B86-9D46-9EF22BF9F7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0872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4485-83A7-4EFB-A39D-ECA07940A2E0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4EC3-98E5-4B86-9D46-9EF22BF9F7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3125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4485-83A7-4EFB-A39D-ECA07940A2E0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4EC3-98E5-4B86-9D46-9EF22BF9F7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0302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D4485-83A7-4EFB-A39D-ECA07940A2E0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74EC3-98E5-4B86-9D46-9EF22BF9F731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MSIPCMContentMarking" descr="{&quot;HashCode&quot;:-701902613,&quot;Placement&quot;:&quot;Header&quot;,&quot;Top&quot;:0.0,&quot;Left&quot;:0.0,&quot;SlideWidth&quot;:960,&quot;SlideHeight&quot;:540}"/>
          <p:cNvSpPr txBox="1"/>
          <p:nvPr userDrawn="1"/>
        </p:nvSpPr>
        <p:spPr>
          <a:xfrm>
            <a:off x="0" y="0"/>
            <a:ext cx="927833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fr-FR" sz="1000">
                <a:solidFill>
                  <a:srgbClr val="000000"/>
                </a:solidFill>
                <a:latin typeface="Calibri" panose="020F0502020204030204" pitchFamily="34" charset="0"/>
              </a:rPr>
              <a:t>Non classifié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962F4FD-18DD-4B9B-E9D6-8180EB04E339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649913" y="6736080"/>
            <a:ext cx="920750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fr-FR" sz="800">
                <a:solidFill>
                  <a:srgbClr val="ED7D31"/>
                </a:solidFill>
                <a:latin typeface="Helvetica 75 Bold" panose="020B0804020202020204" pitchFamily="34" charset="0"/>
              </a:rPr>
              <a:t>Orange Restricted</a:t>
            </a:r>
          </a:p>
        </p:txBody>
      </p:sp>
    </p:spTree>
    <p:extLst>
      <p:ext uri="{BB962C8B-B14F-4D97-AF65-F5344CB8AC3E}">
        <p14:creationId xmlns:p14="http://schemas.microsoft.com/office/powerpoint/2010/main" val="4182998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932141"/>
            <a:ext cx="8053514" cy="12613717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975154"/>
          </a:xfrm>
        </p:spPr>
        <p:txBody>
          <a:bodyPr>
            <a:normAutofit/>
          </a:bodyPr>
          <a:lstStyle/>
          <a:p>
            <a:r>
              <a:rPr lang="fr-FR" b="1" dirty="0"/>
              <a:t>Assemblée générale 2024</a:t>
            </a:r>
            <a:br>
              <a:rPr lang="fr-FR" b="1" dirty="0"/>
            </a:br>
            <a:r>
              <a:rPr lang="fr-FR" b="1" dirty="0"/>
              <a:t>du BROCELIANDE SPORTS SUBAQUATIQUES</a:t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5212080"/>
            <a:ext cx="9144000" cy="45719"/>
          </a:xfrm>
        </p:spPr>
        <p:txBody>
          <a:bodyPr>
            <a:normAutofit fontScale="25000" lnSpcReduction="20000"/>
          </a:bodyPr>
          <a:lstStyle/>
          <a:p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7925" y="5097517"/>
            <a:ext cx="2124075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505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2843" y="1236941"/>
            <a:ext cx="8053514" cy="12613717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Ordre du jour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sz="3200" b="1" dirty="0"/>
              <a:t>Rapport du président</a:t>
            </a:r>
            <a:br>
              <a:rPr lang="fr-FR" sz="3200" b="1" dirty="0"/>
            </a:br>
            <a:endParaRPr lang="fr-FR" sz="3200" b="1" dirty="0"/>
          </a:p>
          <a:p>
            <a:r>
              <a:rPr lang="fr-FR" sz="3200" b="1" dirty="0"/>
              <a:t>Rapport du secrétaire</a:t>
            </a:r>
            <a:br>
              <a:rPr lang="fr-FR" sz="3200" b="1" dirty="0"/>
            </a:br>
            <a:endParaRPr lang="fr-FR" sz="3200" b="1" dirty="0"/>
          </a:p>
          <a:p>
            <a:r>
              <a:rPr lang="fr-FR" sz="3200" b="1" dirty="0"/>
              <a:t>Rapport du trésorier Approbation des comptes de l’exercice et Prévision du budget pour l’exercice suivant.</a:t>
            </a:r>
          </a:p>
          <a:p>
            <a:endParaRPr lang="fr-FR" sz="3200" b="1" dirty="0"/>
          </a:p>
          <a:p>
            <a:r>
              <a:rPr lang="fr-FR" sz="3200" b="1" dirty="0"/>
              <a:t>Modification de l’adresse du club.</a:t>
            </a:r>
            <a:br>
              <a:rPr lang="fr-FR" sz="3200" b="1" dirty="0"/>
            </a:br>
            <a:endParaRPr lang="fr-FR" sz="3200" b="1" dirty="0"/>
          </a:p>
          <a:p>
            <a:r>
              <a:rPr lang="fr-FR" sz="3200" b="1" dirty="0"/>
              <a:t>Election du comité directeur</a:t>
            </a:r>
          </a:p>
          <a:p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7925" y="5191125"/>
            <a:ext cx="2124075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651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2843" y="1236941"/>
            <a:ext cx="8053514" cy="12613717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Election comité directeur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200" b="1" dirty="0"/>
              <a:t>Sortants : Patrick ARGAUD (secrétaire), Yvon DUCLOS (Hockey) et Pierrette GOUJON (animation)</a:t>
            </a:r>
          </a:p>
          <a:p>
            <a:endParaRPr lang="fr-FR" sz="3200" b="1" dirty="0"/>
          </a:p>
          <a:p>
            <a:r>
              <a:rPr lang="fr-FR" sz="3200" b="1" dirty="0"/>
              <a:t>Entrants : Gael LE CHENADEC (secrétaire), Patrick ARGAUD (secrétaire adjoint), Yvon DUCLOS (hockey) et Pierrette GOUJON </a:t>
            </a:r>
            <a:r>
              <a:rPr lang="fr-FR" sz="3200" b="1"/>
              <a:t>(animation)</a:t>
            </a:r>
            <a:endParaRPr lang="fr-FR" sz="3200" b="1" dirty="0"/>
          </a:p>
          <a:p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7925" y="5191125"/>
            <a:ext cx="2124075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334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159" y="1138214"/>
            <a:ext cx="8015840" cy="629998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6323"/>
          </a:xfrm>
        </p:spPr>
        <p:txBody>
          <a:bodyPr>
            <a:normAutofit fontScale="90000"/>
          </a:bodyPr>
          <a:lstStyle/>
          <a:p>
            <a:pPr algn="ctr"/>
            <a:br>
              <a:rPr lang="fr-FR" dirty="0"/>
            </a:br>
            <a:r>
              <a:rPr lang="fr-FR" b="1" dirty="0"/>
              <a:t>A venir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471448"/>
            <a:ext cx="10515600" cy="4705515"/>
          </a:xfrm>
        </p:spPr>
        <p:txBody>
          <a:bodyPr>
            <a:normAutofit/>
          </a:bodyPr>
          <a:lstStyle/>
          <a:p>
            <a:r>
              <a:rPr lang="fr-FR" b="1" dirty="0"/>
              <a:t>Des week-ends club.</a:t>
            </a:r>
          </a:p>
          <a:p>
            <a:endParaRPr lang="fr-FR" b="1" dirty="0"/>
          </a:p>
          <a:p>
            <a:r>
              <a:rPr lang="fr-FR" b="1" dirty="0"/>
              <a:t>Des voyages.</a:t>
            </a:r>
          </a:p>
          <a:p>
            <a:endParaRPr lang="fr-FR" b="1" dirty="0"/>
          </a:p>
          <a:p>
            <a:r>
              <a:rPr lang="fr-FR" b="1" dirty="0"/>
              <a:t>Une nouvelle section (Tir sur Cible sous marin).</a:t>
            </a:r>
          </a:p>
          <a:p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7925" y="5140708"/>
            <a:ext cx="2124075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998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e6c818a6-e1a0-4a6e-a969-20d857c5dc62}" enabled="1" method="Standard" siteId="{90c7a20a-f34b-40bf-bc48-b9253b6f5d20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114</Words>
  <Application>Microsoft Office PowerPoint</Application>
  <PresentationFormat>Grand écran</PresentationFormat>
  <Paragraphs>18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Helvetica 75 Bold</vt:lpstr>
      <vt:lpstr>Thème Office</vt:lpstr>
      <vt:lpstr>Assemblée générale 2024 du BROCELIANDE SPORTS SUBAQUATIQUES </vt:lpstr>
      <vt:lpstr>Ordre du jour</vt:lpstr>
      <vt:lpstr>Election comité directeur</vt:lpstr>
      <vt:lpstr> A venir </vt:lpstr>
    </vt:vector>
  </TitlesOfParts>
  <Company>Descours &amp; Cabaud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Assemblée générale 2022 du BROCELIANDE SPORTS SUBAQUATIQUES</dc:title>
  <dc:creator>BROUSTAL LAURENT</dc:creator>
  <cp:lastModifiedBy>ARGAUD Patrick INNOV/IT-S</cp:lastModifiedBy>
  <cp:revision>8</cp:revision>
  <dcterms:created xsi:type="dcterms:W3CDTF">2022-06-22T20:15:32Z</dcterms:created>
  <dcterms:modified xsi:type="dcterms:W3CDTF">2024-06-28T06:01:12Z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be65a75-a330-4217-91c6-af7a7c584216_Enabled">
    <vt:lpwstr>true</vt:lpwstr>
  </property>
  <property fmtid="{D5CDD505-2E9C-101B-9397-08002B2CF9AE}" pid="3" name="MSIP_Label_dbe65a75-a330-4217-91c6-af7a7c584216_SetDate">
    <vt:lpwstr>2023-06-30T13:06:19Z</vt:lpwstr>
  </property>
  <property fmtid="{D5CDD505-2E9C-101B-9397-08002B2CF9AE}" pid="4" name="MSIP_Label_dbe65a75-a330-4217-91c6-af7a7c584216_Method">
    <vt:lpwstr>Privileged</vt:lpwstr>
  </property>
  <property fmtid="{D5CDD505-2E9C-101B-9397-08002B2CF9AE}" pid="5" name="MSIP_Label_dbe65a75-a330-4217-91c6-af7a7c584216_Name">
    <vt:lpwstr>dbe65a75-a330-4217-91c6-af7a7c584216</vt:lpwstr>
  </property>
  <property fmtid="{D5CDD505-2E9C-101B-9397-08002B2CF9AE}" pid="6" name="MSIP_Label_dbe65a75-a330-4217-91c6-af7a7c584216_SiteId">
    <vt:lpwstr>264fc21d-5601-4892-a583-198a728166d8</vt:lpwstr>
  </property>
  <property fmtid="{D5CDD505-2E9C-101B-9397-08002B2CF9AE}" pid="7" name="MSIP_Label_dbe65a75-a330-4217-91c6-af7a7c584216_ActionId">
    <vt:lpwstr>8bd3923c-a4e8-4021-87f3-1fac7864890f</vt:lpwstr>
  </property>
  <property fmtid="{D5CDD505-2E9C-101B-9397-08002B2CF9AE}" pid="8" name="MSIP_Label_dbe65a75-a330-4217-91c6-af7a7c584216_ContentBits">
    <vt:lpwstr>1</vt:lpwstr>
  </property>
  <property fmtid="{D5CDD505-2E9C-101B-9397-08002B2CF9AE}" pid="9" name="ClassificationContentMarkingFooterLocations">
    <vt:lpwstr>Thème Office:9</vt:lpwstr>
  </property>
  <property fmtid="{D5CDD505-2E9C-101B-9397-08002B2CF9AE}" pid="10" name="ClassificationContentMarkingFooterText">
    <vt:lpwstr>Orange Restricted</vt:lpwstr>
  </property>
</Properties>
</file>