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GAUD Patrick INNOV/IT-S" userId="4dcfc692-3fe5-4716-96fb-77b9caf09b1b" providerId="ADAL" clId="{3813BA22-E8C5-4CDD-B3E3-110D301F77FD}"/>
    <pc:docChg chg="custSel addSld delSld modSld">
      <pc:chgData name="ARGAUD Patrick INNOV/IT-S" userId="4dcfc692-3fe5-4716-96fb-77b9caf09b1b" providerId="ADAL" clId="{3813BA22-E8C5-4CDD-B3E3-110D301F77FD}" dt="2024-06-28T05:58:22.612" v="382" actId="20577"/>
      <pc:docMkLst>
        <pc:docMk/>
      </pc:docMkLst>
      <pc:sldChg chg="modSp mod">
        <pc:chgData name="ARGAUD Patrick INNOV/IT-S" userId="4dcfc692-3fe5-4716-96fb-77b9caf09b1b" providerId="ADAL" clId="{3813BA22-E8C5-4CDD-B3E3-110D301F77FD}" dt="2024-06-28T05:51:42.847" v="1" actId="20577"/>
        <pc:sldMkLst>
          <pc:docMk/>
          <pc:sldMk cId="1051505749" sldId="256"/>
        </pc:sldMkLst>
        <pc:spChg chg="mod">
          <ac:chgData name="ARGAUD Patrick INNOV/IT-S" userId="4dcfc692-3fe5-4716-96fb-77b9caf09b1b" providerId="ADAL" clId="{3813BA22-E8C5-4CDD-B3E3-110D301F77FD}" dt="2024-06-28T05:51:42.847" v="1" actId="20577"/>
          <ac:spMkLst>
            <pc:docMk/>
            <pc:sldMk cId="1051505749" sldId="256"/>
            <ac:spMk id="2" creationId="{00000000-0000-0000-0000-000000000000}"/>
          </ac:spMkLst>
        </pc:spChg>
      </pc:sldChg>
      <pc:sldChg chg="modSp mod">
        <pc:chgData name="ARGAUD Patrick INNOV/IT-S" userId="4dcfc692-3fe5-4716-96fb-77b9caf09b1b" providerId="ADAL" clId="{3813BA22-E8C5-4CDD-B3E3-110D301F77FD}" dt="2024-06-28T05:52:17.214" v="40" actId="20577"/>
        <pc:sldMkLst>
          <pc:docMk/>
          <pc:sldMk cId="3382651320" sldId="260"/>
        </pc:sldMkLst>
        <pc:spChg chg="mod">
          <ac:chgData name="ARGAUD Patrick INNOV/IT-S" userId="4dcfc692-3fe5-4716-96fb-77b9caf09b1b" providerId="ADAL" clId="{3813BA22-E8C5-4CDD-B3E3-110D301F77FD}" dt="2024-06-28T05:52:17.214" v="40" actId="20577"/>
          <ac:spMkLst>
            <pc:docMk/>
            <pc:sldMk cId="3382651320" sldId="260"/>
            <ac:spMk id="3" creationId="{00000000-0000-0000-0000-000000000000}"/>
          </ac:spMkLst>
        </pc:spChg>
      </pc:sldChg>
      <pc:sldChg chg="del">
        <pc:chgData name="ARGAUD Patrick INNOV/IT-S" userId="4dcfc692-3fe5-4716-96fb-77b9caf09b1b" providerId="ADAL" clId="{3813BA22-E8C5-4CDD-B3E3-110D301F77FD}" dt="2024-06-28T05:52:50.712" v="41" actId="2696"/>
        <pc:sldMkLst>
          <pc:docMk/>
          <pc:sldMk cId="2899411237" sldId="261"/>
        </pc:sldMkLst>
      </pc:sldChg>
      <pc:sldChg chg="del">
        <pc:chgData name="ARGAUD Patrick INNOV/IT-S" userId="4dcfc692-3fe5-4716-96fb-77b9caf09b1b" providerId="ADAL" clId="{3813BA22-E8C5-4CDD-B3E3-110D301F77FD}" dt="2024-06-28T05:52:54.602" v="42" actId="2696"/>
        <pc:sldMkLst>
          <pc:docMk/>
          <pc:sldMk cId="3483253961" sldId="262"/>
        </pc:sldMkLst>
      </pc:sldChg>
      <pc:sldChg chg="modSp mod">
        <pc:chgData name="ARGAUD Patrick INNOV/IT-S" userId="4dcfc692-3fe5-4716-96fb-77b9caf09b1b" providerId="ADAL" clId="{3813BA22-E8C5-4CDD-B3E3-110D301F77FD}" dt="2024-06-28T05:53:59.111" v="126" actId="20577"/>
        <pc:sldMkLst>
          <pc:docMk/>
          <pc:sldMk cId="136299859" sldId="263"/>
        </pc:sldMkLst>
        <pc:spChg chg="mod">
          <ac:chgData name="ARGAUD Patrick INNOV/IT-S" userId="4dcfc692-3fe5-4716-96fb-77b9caf09b1b" providerId="ADAL" clId="{3813BA22-E8C5-4CDD-B3E3-110D301F77FD}" dt="2024-06-28T05:53:59.111" v="126" actId="20577"/>
          <ac:spMkLst>
            <pc:docMk/>
            <pc:sldMk cId="136299859" sldId="263"/>
            <ac:spMk id="3" creationId="{00000000-0000-0000-0000-000000000000}"/>
          </ac:spMkLst>
        </pc:spChg>
      </pc:sldChg>
      <pc:sldChg chg="modSp add mod">
        <pc:chgData name="ARGAUD Patrick INNOV/IT-S" userId="4dcfc692-3fe5-4716-96fb-77b9caf09b1b" providerId="ADAL" clId="{3813BA22-E8C5-4CDD-B3E3-110D301F77FD}" dt="2024-06-28T05:58:22.612" v="382" actId="20577"/>
        <pc:sldMkLst>
          <pc:docMk/>
          <pc:sldMk cId="4155334493" sldId="264"/>
        </pc:sldMkLst>
        <pc:spChg chg="mod">
          <ac:chgData name="ARGAUD Patrick INNOV/IT-S" userId="4dcfc692-3fe5-4716-96fb-77b9caf09b1b" providerId="ADAL" clId="{3813BA22-E8C5-4CDD-B3E3-110D301F77FD}" dt="2024-06-28T05:54:34.766" v="152" actId="20577"/>
          <ac:spMkLst>
            <pc:docMk/>
            <pc:sldMk cId="4155334493" sldId="264"/>
            <ac:spMk id="2" creationId="{00000000-0000-0000-0000-000000000000}"/>
          </ac:spMkLst>
        </pc:spChg>
        <pc:spChg chg="mod">
          <ac:chgData name="ARGAUD Patrick INNOV/IT-S" userId="4dcfc692-3fe5-4716-96fb-77b9caf09b1b" providerId="ADAL" clId="{3813BA22-E8C5-4CDD-B3E3-110D301F77FD}" dt="2024-06-28T05:58:22.612" v="382" actId="20577"/>
          <ac:spMkLst>
            <pc:docMk/>
            <pc:sldMk cId="4155334493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3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19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24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9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20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40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9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44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87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1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30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MSIPCMContentMarking" descr="{&quot;HashCode&quot;:-701902613,&quot;Placement&quot;:&quot;Header&quot;,&quot;Top&quot;:0.0,&quot;Left&quot;:0.0,&quot;SlideWidth&quot;:960,&quot;SlideHeight&quot;:540}"/>
          <p:cNvSpPr txBox="1"/>
          <p:nvPr userDrawn="1"/>
        </p:nvSpPr>
        <p:spPr>
          <a:xfrm>
            <a:off x="0" y="0"/>
            <a:ext cx="92783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</a:rPr>
              <a:t>Non classifié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62F4FD-18DD-4B9B-E9D6-8180EB04E33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49913" y="6736080"/>
            <a:ext cx="9207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  <p:extLst>
      <p:ext uri="{BB962C8B-B14F-4D97-AF65-F5344CB8AC3E}">
        <p14:creationId xmlns:p14="http://schemas.microsoft.com/office/powerpoint/2010/main" val="418299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321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75154"/>
          </a:xfrm>
        </p:spPr>
        <p:txBody>
          <a:bodyPr>
            <a:normAutofit/>
          </a:bodyPr>
          <a:lstStyle/>
          <a:p>
            <a:r>
              <a:rPr lang="fr-FR" b="1" dirty="0"/>
              <a:t>Assemblée générale 2024</a:t>
            </a:r>
            <a:br>
              <a:rPr lang="fr-FR" b="1" dirty="0"/>
            </a:br>
            <a:r>
              <a:rPr lang="fr-FR" b="1" dirty="0"/>
              <a:t>du BROCELIANDE SPORTS SUBAQUATIQUES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5212080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097517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0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843" y="12369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200" b="1" dirty="0"/>
              <a:t>Rapport du président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Rapport du secrétaire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Rapport du trésorier Approbation des comptes de l’exercice et Prévision du budget pour l’exercice suivant.</a:t>
            </a:r>
          </a:p>
          <a:p>
            <a:endParaRPr lang="fr-FR" sz="3200" b="1" dirty="0"/>
          </a:p>
          <a:p>
            <a:r>
              <a:rPr lang="fr-FR" sz="3200" b="1" dirty="0"/>
              <a:t>Modification de l’adresse du club.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Election du comité directeur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191125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5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843" y="12369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Election comité directeur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Sortants : Patrick ARGAUD (secrétaire), Yvon DUCLOS (Hockey) et Pierrette GOUJON (animation)</a:t>
            </a:r>
          </a:p>
          <a:p>
            <a:endParaRPr lang="fr-FR" sz="3200" b="1" dirty="0"/>
          </a:p>
          <a:p>
            <a:r>
              <a:rPr lang="fr-FR" sz="3200" b="1" dirty="0"/>
              <a:t>Entrants : Gael LE CHENADEC (secrétaire), Patrick ARGAUD (secrétaire adjoint), Yvon DUCLOS (hockey) et Pierrette GOUJON </a:t>
            </a:r>
            <a:r>
              <a:rPr lang="fr-FR" sz="3200" b="1"/>
              <a:t>(animation)</a:t>
            </a:r>
            <a:endParaRPr lang="fr-FR" sz="3200" b="1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191125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33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159" y="1138214"/>
            <a:ext cx="8015840" cy="62999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6323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b="1" dirty="0"/>
              <a:t>A venir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71448"/>
            <a:ext cx="10515600" cy="4705515"/>
          </a:xfrm>
        </p:spPr>
        <p:txBody>
          <a:bodyPr>
            <a:normAutofit/>
          </a:bodyPr>
          <a:lstStyle/>
          <a:p>
            <a:r>
              <a:rPr lang="fr-FR" b="1" dirty="0"/>
              <a:t>Des week-ends club.</a:t>
            </a:r>
          </a:p>
          <a:p>
            <a:endParaRPr lang="fr-FR" b="1" dirty="0"/>
          </a:p>
          <a:p>
            <a:r>
              <a:rPr lang="fr-FR" b="1" dirty="0"/>
              <a:t>Des voyages.</a:t>
            </a:r>
          </a:p>
          <a:p>
            <a:endParaRPr lang="fr-FR" b="1" dirty="0"/>
          </a:p>
          <a:p>
            <a:r>
              <a:rPr lang="fr-FR" b="1" dirty="0"/>
              <a:t>Une nouvelle section (Tir sur Cible sous marin).</a:t>
            </a:r>
          </a:p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140708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9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6c818a6-e1a0-4a6e-a969-20d857c5dc62}" enabled="1" method="Standard" siteId="{90c7a20a-f34b-40bf-bc48-b9253b6f5d20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114</Words>
  <Application>Microsoft Office PowerPoint</Application>
  <PresentationFormat>Grand écran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 75 Bold</vt:lpstr>
      <vt:lpstr>Thème Office</vt:lpstr>
      <vt:lpstr>Assemblée générale 2024 du BROCELIANDE SPORTS SUBAQUATIQUES </vt:lpstr>
      <vt:lpstr>Ordre du jour</vt:lpstr>
      <vt:lpstr>Election comité directeur</vt:lpstr>
      <vt:lpstr> A venir </vt:lpstr>
    </vt:vector>
  </TitlesOfParts>
  <Company>Descours &amp; Cabaud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2022 du BROCELIANDE SPORTS SUBAQUATIQUES</dc:title>
  <dc:creator>BROUSTAL LAURENT</dc:creator>
  <cp:lastModifiedBy>ARGAUD Patrick INNOV/IT-S</cp:lastModifiedBy>
  <cp:revision>7</cp:revision>
  <dcterms:created xsi:type="dcterms:W3CDTF">2022-06-22T20:15:32Z</dcterms:created>
  <dcterms:modified xsi:type="dcterms:W3CDTF">2024-06-28T05:58:24Z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be65a75-a330-4217-91c6-af7a7c584216_Enabled">
    <vt:lpwstr>true</vt:lpwstr>
  </property>
  <property fmtid="{D5CDD505-2E9C-101B-9397-08002B2CF9AE}" pid="3" name="MSIP_Label_dbe65a75-a330-4217-91c6-af7a7c584216_SetDate">
    <vt:lpwstr>2023-06-30T13:06:19Z</vt:lpwstr>
  </property>
  <property fmtid="{D5CDD505-2E9C-101B-9397-08002B2CF9AE}" pid="4" name="MSIP_Label_dbe65a75-a330-4217-91c6-af7a7c584216_Method">
    <vt:lpwstr>Privileged</vt:lpwstr>
  </property>
  <property fmtid="{D5CDD505-2E9C-101B-9397-08002B2CF9AE}" pid="5" name="MSIP_Label_dbe65a75-a330-4217-91c6-af7a7c584216_Name">
    <vt:lpwstr>dbe65a75-a330-4217-91c6-af7a7c584216</vt:lpwstr>
  </property>
  <property fmtid="{D5CDD505-2E9C-101B-9397-08002B2CF9AE}" pid="6" name="MSIP_Label_dbe65a75-a330-4217-91c6-af7a7c584216_SiteId">
    <vt:lpwstr>264fc21d-5601-4892-a583-198a728166d8</vt:lpwstr>
  </property>
  <property fmtid="{D5CDD505-2E9C-101B-9397-08002B2CF9AE}" pid="7" name="MSIP_Label_dbe65a75-a330-4217-91c6-af7a7c584216_ActionId">
    <vt:lpwstr>8bd3923c-a4e8-4021-87f3-1fac7864890f</vt:lpwstr>
  </property>
  <property fmtid="{D5CDD505-2E9C-101B-9397-08002B2CF9AE}" pid="8" name="MSIP_Label_dbe65a75-a330-4217-91c6-af7a7c584216_ContentBits">
    <vt:lpwstr>1</vt:lpwstr>
  </property>
  <property fmtid="{D5CDD505-2E9C-101B-9397-08002B2CF9AE}" pid="9" name="ClassificationContentMarkingFooterLocations">
    <vt:lpwstr>Thème Office:9</vt:lpwstr>
  </property>
  <property fmtid="{D5CDD505-2E9C-101B-9397-08002B2CF9AE}" pid="10" name="ClassificationContentMarkingFooterText">
    <vt:lpwstr>Orange Restricted</vt:lpwstr>
  </property>
</Properties>
</file>